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b="def" i="def"/>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b="def" i="def"/>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b="def" i="def"/>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Subtitle">
    <p:spTree>
      <p:nvGrpSpPr>
        <p:cNvPr id="1" name=""/>
        <p:cNvGrpSpPr/>
        <p:nvPr/>
      </p:nvGrpSpPr>
      <p:grpSpPr>
        <a:xfrm>
          <a:off x="0" y="0"/>
          <a:ext cx="0" cy="0"/>
          <a:chOff x="0" y="0"/>
          <a:chExt cx="0" cy="0"/>
        </a:xfrm>
      </p:grpSpPr>
      <p:sp>
        <p:nvSpPr>
          <p:cNvPr id="11" name="Title Text"/>
          <p:cNvSpPr txBox="1"/>
          <p:nvPr>
            <p:ph type="title"/>
          </p:nvPr>
        </p:nvSpPr>
        <p:spPr>
          <a:xfrm>
            <a:off x="1778000" y="2298700"/>
            <a:ext cx="20828000" cy="4648200"/>
          </a:xfrm>
          <a:prstGeom prst="rect">
            <a:avLst/>
          </a:prstGeom>
        </p:spPr>
        <p:txBody>
          <a:bodyPr anchor="b"/>
          <a:lstStyle/>
          <a:p>
            <a:pPr/>
            <a:r>
              <a:t>Title Text</a:t>
            </a:r>
          </a:p>
        </p:txBody>
      </p:sp>
      <p:sp>
        <p:nvSpPr>
          <p:cNvPr id="12" name="Body Level One…"/>
          <p:cNvSpPr txBox="1"/>
          <p:nvPr>
            <p:ph type="body" sz="quarter" idx="1"/>
          </p:nvPr>
        </p:nvSpPr>
        <p:spPr>
          <a:xfrm>
            <a:off x="1778000" y="7073900"/>
            <a:ext cx="20828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93" name="–Johnny Appleseed"/>
          <p:cNvSpPr txBox="1"/>
          <p:nvPr>
            <p:ph type="body" sz="quarter" idx="13"/>
          </p:nvPr>
        </p:nvSpPr>
        <p:spPr>
          <a:xfrm>
            <a:off x="2387600" y="8953500"/>
            <a:ext cx="19621500" cy="585521"/>
          </a:xfrm>
          <a:prstGeom prst="rect">
            <a:avLst/>
          </a:prstGeom>
        </p:spPr>
        <p:txBody>
          <a:bodyPr anchor="t">
            <a:spAutoFit/>
          </a:bodyPr>
          <a:lstStyle>
            <a:lvl1pPr marL="0" indent="0" algn="ctr">
              <a:spcBef>
                <a:spcPts val="0"/>
              </a:spcBef>
              <a:buSzTx/>
              <a:buNone/>
              <a:defRPr i="1" sz="3200"/>
            </a:lvl1pPr>
          </a:lstStyle>
          <a:p>
            <a:pPr/>
            <a:r>
              <a:t>–Johnny Appleseed</a:t>
            </a:r>
          </a:p>
        </p:txBody>
      </p:sp>
      <p:sp>
        <p:nvSpPr>
          <p:cNvPr id="94" name="“Type a quote here.”"/>
          <p:cNvSpPr txBox="1"/>
          <p:nvPr>
            <p:ph type="body" sz="quarter" idx="14"/>
          </p:nvPr>
        </p:nvSpPr>
        <p:spPr>
          <a:xfrm>
            <a:off x="2387600" y="6076950"/>
            <a:ext cx="19621500" cy="825500"/>
          </a:xfrm>
          <a:prstGeom prst="rect">
            <a:avLst/>
          </a:prstGeom>
        </p:spPr>
        <p:txBody>
          <a:bodyPr>
            <a:spAutoFit/>
          </a:bodyPr>
          <a:lstStyle>
            <a:lvl1pPr marL="0" indent="0" algn="ctr">
              <a:spcBef>
                <a:spcPts val="0"/>
              </a:spcBef>
              <a:buSzTx/>
              <a:buNone/>
              <a:defRPr sz="4800">
                <a:latin typeface="+mn-lt"/>
                <a:ea typeface="+mn-ea"/>
                <a:cs typeface="+mn-cs"/>
                <a:sym typeface="Helvetica Neue Medium"/>
              </a:defRPr>
            </a:lvl1pPr>
          </a:lstStyle>
          <a:p>
            <a:pPr/>
            <a:r>
              <a:t>“Type a quote here.” </a:t>
            </a: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02" name="Image"/>
          <p:cNvSpPr/>
          <p:nvPr>
            <p:ph type="pic" idx="13"/>
          </p:nvPr>
        </p:nvSpPr>
        <p:spPr>
          <a:xfrm>
            <a:off x="0" y="0"/>
            <a:ext cx="24384000" cy="16264467"/>
          </a:xfrm>
          <a:prstGeom prst="rect">
            <a:avLst/>
          </a:prstGeom>
        </p:spPr>
        <p:txBody>
          <a:bodyPr lIns="91439" tIns="45719" rIns="91439" bIns="45719" anchor="t">
            <a:noAutofit/>
          </a:bodyPr>
          <a:lstStyle/>
          <a:p>
            <a:pP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20" name="Image"/>
          <p:cNvSpPr/>
          <p:nvPr>
            <p:ph type="pic" idx="13"/>
          </p:nvPr>
        </p:nvSpPr>
        <p:spPr>
          <a:xfrm>
            <a:off x="3124200" y="-38100"/>
            <a:ext cx="18135600" cy="12096698"/>
          </a:xfrm>
          <a:prstGeom prst="rect">
            <a:avLst/>
          </a:prstGeom>
        </p:spPr>
        <p:txBody>
          <a:bodyPr lIns="91439" tIns="45719" rIns="91439" bIns="45719" anchor="t">
            <a:noAutofit/>
          </a:bodyPr>
          <a:lstStyle/>
          <a:p>
            <a:pPr/>
          </a:p>
        </p:txBody>
      </p:sp>
      <p:sp>
        <p:nvSpPr>
          <p:cNvPr id="21" name="Title Text"/>
          <p:cNvSpPr txBox="1"/>
          <p:nvPr>
            <p:ph type="title"/>
          </p:nvPr>
        </p:nvSpPr>
        <p:spPr>
          <a:xfrm>
            <a:off x="635000" y="9512300"/>
            <a:ext cx="23114000" cy="2006600"/>
          </a:xfrm>
          <a:prstGeom prst="rect">
            <a:avLst/>
          </a:prstGeom>
        </p:spPr>
        <p:txBody>
          <a:bodyPr anchor="b"/>
          <a:lstStyle/>
          <a:p>
            <a:pPr/>
            <a:r>
              <a:t>Title Text</a:t>
            </a:r>
          </a:p>
        </p:txBody>
      </p:sp>
      <p:sp>
        <p:nvSpPr>
          <p:cNvPr id="22" name="Body Level One…"/>
          <p:cNvSpPr txBox="1"/>
          <p:nvPr>
            <p:ph type="body" sz="quarter" idx="1"/>
          </p:nvPr>
        </p:nvSpPr>
        <p:spPr>
          <a:xfrm>
            <a:off x="635000" y="11442700"/>
            <a:ext cx="23114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re">
    <p:spTree>
      <p:nvGrpSpPr>
        <p:cNvPr id="1" name=""/>
        <p:cNvGrpSpPr/>
        <p:nvPr/>
      </p:nvGrpSpPr>
      <p:grpSpPr>
        <a:xfrm>
          <a:off x="0" y="0"/>
          <a:ext cx="0" cy="0"/>
          <a:chOff x="0" y="0"/>
          <a:chExt cx="0" cy="0"/>
        </a:xfrm>
      </p:grpSpPr>
      <p:sp>
        <p:nvSpPr>
          <p:cNvPr id="30" name="Title Text"/>
          <p:cNvSpPr txBox="1"/>
          <p:nvPr>
            <p:ph type="title"/>
          </p:nvPr>
        </p:nvSpPr>
        <p:spPr>
          <a:xfrm>
            <a:off x="1778000" y="4533900"/>
            <a:ext cx="20828000" cy="4648200"/>
          </a:xfrm>
          <a:prstGeom prst="rect">
            <a:avLst/>
          </a:prstGeom>
        </p:spPr>
        <p:txBody>
          <a:bodyPr/>
          <a:lstStyle/>
          <a:p>
            <a:pPr/>
            <a:r>
              <a:t>Title Text</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38" name="Image"/>
          <p:cNvSpPr/>
          <p:nvPr>
            <p:ph type="pic" idx="13"/>
          </p:nvPr>
        </p:nvSpPr>
        <p:spPr>
          <a:xfrm>
            <a:off x="7950200" y="1104900"/>
            <a:ext cx="17259302" cy="11506201"/>
          </a:xfrm>
          <a:prstGeom prst="rect">
            <a:avLst/>
          </a:prstGeom>
        </p:spPr>
        <p:txBody>
          <a:bodyPr lIns="91439" tIns="45719" rIns="91439" bIns="45719" anchor="t">
            <a:noAutofit/>
          </a:bodyPr>
          <a:lstStyle/>
          <a:p>
            <a:pPr/>
          </a:p>
        </p:txBody>
      </p:sp>
      <p:sp>
        <p:nvSpPr>
          <p:cNvPr id="39" name="Title Text"/>
          <p:cNvSpPr txBox="1"/>
          <p:nvPr>
            <p:ph type="title"/>
          </p:nvPr>
        </p:nvSpPr>
        <p:spPr>
          <a:xfrm>
            <a:off x="1651000" y="952500"/>
            <a:ext cx="10223500" cy="5549900"/>
          </a:xfrm>
          <a:prstGeom prst="rect">
            <a:avLst/>
          </a:prstGeom>
        </p:spPr>
        <p:txBody>
          <a:bodyPr anchor="b"/>
          <a:lstStyle>
            <a:lvl1pPr>
              <a:defRPr sz="8400"/>
            </a:lvl1pPr>
          </a:lstStyle>
          <a:p>
            <a:pPr/>
            <a:r>
              <a:t>Title Text</a:t>
            </a:r>
          </a:p>
        </p:txBody>
      </p:sp>
      <p:sp>
        <p:nvSpPr>
          <p:cNvPr id="40" name="Body Level One…"/>
          <p:cNvSpPr txBox="1"/>
          <p:nvPr>
            <p:ph type="body" sz="quarter" idx="1"/>
          </p:nvPr>
        </p:nvSpPr>
        <p:spPr>
          <a:xfrm>
            <a:off x="1651000" y="6527800"/>
            <a:ext cx="10223500" cy="57277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prstGeom prst="rect">
            <a:avLst/>
          </a:prstGeom>
        </p:spPr>
        <p:txBody>
          <a:bodyPr/>
          <a:lstStyle/>
          <a:p>
            <a:pPr/>
            <a:r>
              <a:t>Title Text</a:t>
            </a:r>
          </a:p>
        </p:txBody>
      </p:sp>
      <p:sp>
        <p:nvSpPr>
          <p:cNvPr id="57" name="Body Level One…"/>
          <p:cNvSpPr txBox="1"/>
          <p:nvPr>
            <p:ph type="body" idx="1"/>
          </p:nvPr>
        </p:nvSpPr>
        <p:spPr>
          <a:prstGeom prst="rect">
            <a:avLst/>
          </a:prstGeom>
        </p:spPr>
        <p:txBody>
          <a:bodyPr/>
          <a:lstStyle>
            <a:lvl1pPr>
              <a:defRPr sz="4800"/>
            </a:lvl1pPr>
            <a:lvl2pPr>
              <a:defRPr sz="4800"/>
            </a:lvl2pPr>
            <a:lvl3pPr>
              <a:defRPr sz="4800"/>
            </a:lvl3pPr>
            <a:lvl4pPr>
              <a:defRPr sz="4800"/>
            </a:lvl4pPr>
            <a:lvl5pPr>
              <a:defRPr sz="4800"/>
            </a:lvl5p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5" name="Image"/>
          <p:cNvSpPr/>
          <p:nvPr>
            <p:ph type="pic" sz="half" idx="13"/>
          </p:nvPr>
        </p:nvSpPr>
        <p:spPr>
          <a:xfrm>
            <a:off x="10960100" y="3149600"/>
            <a:ext cx="13944600" cy="9296400"/>
          </a:xfrm>
          <a:prstGeom prst="rect">
            <a:avLst/>
          </a:prstGeom>
        </p:spPr>
        <p:txBody>
          <a:bodyPr lIns="91439" tIns="45719" rIns="91439" bIns="45719" anchor="t">
            <a:noAutofit/>
          </a:bodyPr>
          <a:lstStyle/>
          <a:p>
            <a:pPr/>
          </a:p>
        </p:txBody>
      </p:sp>
      <p:sp>
        <p:nvSpPr>
          <p:cNvPr id="66" name="Title Text"/>
          <p:cNvSpPr txBox="1"/>
          <p:nvPr>
            <p:ph type="title"/>
          </p:nvPr>
        </p:nvSpPr>
        <p:spPr>
          <a:prstGeom prst="rect">
            <a:avLst/>
          </a:prstGeom>
        </p:spPr>
        <p:txBody>
          <a:bodyPr/>
          <a:lstStyle/>
          <a:p>
            <a:pPr/>
            <a:r>
              <a:t>Title Text</a:t>
            </a:r>
          </a:p>
        </p:txBody>
      </p:sp>
      <p:sp>
        <p:nvSpPr>
          <p:cNvPr id="67" name="Body Level One…"/>
          <p:cNvSpPr txBox="1"/>
          <p:nvPr>
            <p:ph type="body" sz="half" idx="1"/>
          </p:nvPr>
        </p:nvSpPr>
        <p:spPr>
          <a:xfrm>
            <a:off x="1689100" y="3149600"/>
            <a:ext cx="10223500" cy="9296400"/>
          </a:xfrm>
          <a:prstGeom prst="rect">
            <a:avLst/>
          </a:prstGeom>
        </p:spPr>
        <p:txBody>
          <a:bodyPr/>
          <a:lstStyle>
            <a:lvl1pPr marL="558800" indent="-558800">
              <a:spcBef>
                <a:spcPts val="4500"/>
              </a:spcBef>
              <a:defRPr sz="3800"/>
            </a:lvl1pPr>
            <a:lvl2pPr marL="1117600" indent="-558800">
              <a:spcBef>
                <a:spcPts val="4500"/>
              </a:spcBef>
              <a:defRPr sz="3800"/>
            </a:lvl2pPr>
            <a:lvl3pPr marL="1676400" indent="-558800">
              <a:spcBef>
                <a:spcPts val="4500"/>
              </a:spcBef>
              <a:defRPr sz="3800"/>
            </a:lvl3pPr>
            <a:lvl4pPr marL="2235200" indent="-558800">
              <a:spcBef>
                <a:spcPts val="4500"/>
              </a:spcBef>
              <a:defRPr sz="3800"/>
            </a:lvl4pPr>
            <a:lvl5pPr marL="2794000" indent="-558800">
              <a:spcBef>
                <a:spcPts val="4500"/>
              </a:spcBef>
              <a:defRPr sz="3800"/>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75" name="Body Level One…"/>
          <p:cNvSpPr txBox="1"/>
          <p:nvPr>
            <p:ph type="body" idx="1"/>
          </p:nvPr>
        </p:nvSpPr>
        <p:spPr>
          <a:xfrm>
            <a:off x="1689100" y="1778000"/>
            <a:ext cx="21005800" cy="10160000"/>
          </a:xfrm>
          <a:prstGeom prst="rect">
            <a:avLst/>
          </a:prstGeom>
        </p:spPr>
        <p:txBody>
          <a:bodyPr/>
          <a:lstStyle>
            <a:lvl1pPr>
              <a:defRPr sz="4800"/>
            </a:lvl1pPr>
            <a:lvl2pPr>
              <a:defRPr sz="4800"/>
            </a:lvl2pPr>
            <a:lvl3pPr>
              <a:defRPr sz="4800"/>
            </a:lvl3pPr>
            <a:lvl4pPr>
              <a:defRPr sz="4800"/>
            </a:lvl4pPr>
            <a:lvl5pPr>
              <a:defRPr sz="4800"/>
            </a:lvl5p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83" name="Image"/>
          <p:cNvSpPr/>
          <p:nvPr>
            <p:ph type="pic" sz="quarter" idx="13"/>
          </p:nvPr>
        </p:nvSpPr>
        <p:spPr>
          <a:xfrm>
            <a:off x="15681340" y="7035800"/>
            <a:ext cx="8396678" cy="5600700"/>
          </a:xfrm>
          <a:prstGeom prst="rect">
            <a:avLst/>
          </a:prstGeom>
        </p:spPr>
        <p:txBody>
          <a:bodyPr lIns="91439" tIns="45719" rIns="91439" bIns="45719" anchor="t">
            <a:noAutofit/>
          </a:bodyPr>
          <a:lstStyle/>
          <a:p>
            <a:pPr/>
          </a:p>
        </p:txBody>
      </p:sp>
      <p:sp>
        <p:nvSpPr>
          <p:cNvPr id="84" name="Image"/>
          <p:cNvSpPr/>
          <p:nvPr>
            <p:ph type="pic" sz="quarter" idx="14"/>
          </p:nvPr>
        </p:nvSpPr>
        <p:spPr>
          <a:xfrm>
            <a:off x="15290800" y="1130300"/>
            <a:ext cx="8331200" cy="5554134"/>
          </a:xfrm>
          <a:prstGeom prst="rect">
            <a:avLst/>
          </a:prstGeom>
        </p:spPr>
        <p:txBody>
          <a:bodyPr lIns="91439" tIns="45719" rIns="91439" bIns="45719" anchor="t">
            <a:noAutofit/>
          </a:bodyPr>
          <a:lstStyle/>
          <a:p>
            <a:pPr/>
          </a:p>
        </p:txBody>
      </p:sp>
      <p:sp>
        <p:nvSpPr>
          <p:cNvPr id="85" name="Image"/>
          <p:cNvSpPr/>
          <p:nvPr>
            <p:ph type="pic" idx="15"/>
          </p:nvPr>
        </p:nvSpPr>
        <p:spPr>
          <a:xfrm>
            <a:off x="-304800" y="1130300"/>
            <a:ext cx="17202150" cy="11468100"/>
          </a:xfrm>
          <a:prstGeom prst="rect">
            <a:avLst/>
          </a:prstGeom>
        </p:spPr>
        <p:txBody>
          <a:bodyPr lIns="91439" tIns="45719" rIns="91439" bIns="45719" anchor="t">
            <a:noAutofit/>
          </a:bodyPr>
          <a:lstStyle/>
          <a:p>
            <a:pP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1689100" y="355600"/>
            <a:ext cx="21005800" cy="2286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Body Level One…"/>
          <p:cNvSpPr txBox="1"/>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1959031" y="13081000"/>
            <a:ext cx="453238" cy="461061"/>
          </a:xfrm>
          <a:prstGeom prst="rect">
            <a:avLst/>
          </a:prstGeom>
          <a:ln w="12700">
            <a:miter lim="400000"/>
          </a:ln>
        </p:spPr>
        <p:txBody>
          <a:bodyPr wrap="none" lIns="50800" tIns="50800" rIns="50800" bIns="50800">
            <a:spAutoFit/>
          </a:bodyPr>
          <a:lstStyle>
            <a:lvl1pPr>
              <a:defRPr b="0" sz="2400">
                <a:latin typeface="Helvetica Neue Light"/>
                <a:ea typeface="Helvetica Neue Light"/>
                <a:cs typeface="Helvetica Neue Light"/>
                <a:sym typeface="Helvetica Neue Ligh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1pPr>
      <a:lvl2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9pPr>
    </p:titleStyle>
    <p:bodyStyle>
      <a:lvl1pPr marL="635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9pPr>
    </p:bodyStyle>
    <p:otherStyle>
      <a:lvl1pPr marL="0" marR="0" indent="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1pPr>
      <a:lvl2pPr marL="0" marR="0" indent="2286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2pPr>
      <a:lvl3pPr marL="0" marR="0" indent="4572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3pPr>
      <a:lvl4pPr marL="0" marR="0" indent="6858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4pPr>
      <a:lvl5pPr marL="0" marR="0" indent="9144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5pPr>
      <a:lvl6pPr marL="0" marR="0" indent="11430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6pPr>
      <a:lvl7pPr marL="0" marR="0" indent="13716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7pPr>
      <a:lvl8pPr marL="0" marR="0" indent="16002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8pPr>
      <a:lvl9pPr marL="0" marR="0" indent="18288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0.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1.jpe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2.jpe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3.jpeg"/></Relationships>

</file>

<file path=ppt/slides/_rels/slide14.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4.jpeg"/></Relationships>

</file>

<file path=ppt/slides/_rels/slide15.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4.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8.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6250"/>
        </a:solidFill>
      </p:bgPr>
    </p:bg>
    <p:spTree>
      <p:nvGrpSpPr>
        <p:cNvPr id="1" name=""/>
        <p:cNvGrpSpPr/>
        <p:nvPr/>
      </p:nvGrpSpPr>
      <p:grpSpPr>
        <a:xfrm>
          <a:off x="0" y="0"/>
          <a:ext cx="0" cy="0"/>
          <a:chOff x="0" y="0"/>
          <a:chExt cx="0" cy="0"/>
        </a:xfrm>
      </p:grpSpPr>
      <p:pic>
        <p:nvPicPr>
          <p:cNvPr id="119" name="Image" descr="Image"/>
          <p:cNvPicPr>
            <a:picLocks noChangeAspect="0"/>
          </p:cNvPicPr>
          <p:nvPr/>
        </p:nvPicPr>
        <p:blipFill>
          <a:blip r:embed="rId2">
            <a:extLst/>
          </a:blip>
          <a:srcRect l="0" t="1020" r="0" b="31519"/>
          <a:stretch>
            <a:fillRect/>
          </a:stretch>
        </p:blipFill>
        <p:spPr>
          <a:xfrm>
            <a:off x="973120" y="2649339"/>
            <a:ext cx="22437716" cy="10449460"/>
          </a:xfrm>
          <a:prstGeom prst="rect">
            <a:avLst/>
          </a:prstGeom>
          <a:ln w="25400">
            <a:miter lim="400000"/>
          </a:ln>
          <a:effectLst>
            <a:outerShdw sx="100000" sy="100000" kx="0" ky="0" algn="b" rotWithShape="0" blurRad="254000" dist="127000" dir="5400000">
              <a:srgbClr val="000000">
                <a:alpha val="70000"/>
              </a:srgbClr>
            </a:outerShdw>
          </a:effectLst>
        </p:spPr>
      </p:pic>
      <p:sp>
        <p:nvSpPr>
          <p:cNvPr id="120" name="Saul’s Life and Death"/>
          <p:cNvSpPr txBox="1"/>
          <p:nvPr>
            <p:ph type="ctrTitle"/>
          </p:nvPr>
        </p:nvSpPr>
        <p:spPr>
          <a:xfrm>
            <a:off x="4761532" y="92228"/>
            <a:ext cx="14860936" cy="1827756"/>
          </a:xfrm>
          <a:prstGeom prst="rect">
            <a:avLst/>
          </a:prstGeom>
        </p:spPr>
        <p:txBody>
          <a:bodyPr/>
          <a:lstStyle>
            <a:lvl1pPr defTabSz="718184">
              <a:defRPr sz="9744">
                <a:latin typeface="Chalkduster"/>
                <a:ea typeface="Chalkduster"/>
                <a:cs typeface="Chalkduster"/>
                <a:sym typeface="Chalkduster"/>
              </a:defRPr>
            </a:lvl1pPr>
          </a:lstStyle>
          <a:p>
            <a:pPr/>
            <a:r>
              <a:t>Saul’s Life and Death</a:t>
            </a:r>
          </a:p>
        </p:txBody>
      </p:sp>
      <p:sp>
        <p:nvSpPr>
          <p:cNvPr id="121" name="1 Samuel ch 13- ch 31"/>
          <p:cNvSpPr txBox="1"/>
          <p:nvPr>
            <p:ph type="subTitle" sz="quarter" idx="1"/>
          </p:nvPr>
        </p:nvSpPr>
        <p:spPr>
          <a:xfrm>
            <a:off x="8243919" y="1507458"/>
            <a:ext cx="7896162" cy="1069460"/>
          </a:xfrm>
          <a:prstGeom prst="rect">
            <a:avLst/>
          </a:prstGeom>
        </p:spPr>
        <p:txBody>
          <a:bodyPr/>
          <a:lstStyle>
            <a:lvl1pPr defTabSz="718184">
              <a:defRPr sz="4698">
                <a:latin typeface="Noteworthy Bold"/>
                <a:ea typeface="Noteworthy Bold"/>
                <a:cs typeface="Noteworthy Bold"/>
                <a:sym typeface="Noteworthy Bold"/>
              </a:defRPr>
            </a:lvl1pPr>
          </a:lstStyle>
          <a:p>
            <a:pPr/>
            <a:r>
              <a:t>1 Samuel ch 13- ch 31</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8" name="Image" descr="Image"/>
          <p:cNvPicPr>
            <a:picLocks noChangeAspect="0"/>
          </p:cNvPicPr>
          <p:nvPr/>
        </p:nvPicPr>
        <p:blipFill>
          <a:blip r:embed="rId2">
            <a:extLst/>
          </a:blip>
          <a:srcRect l="1958" t="0" r="96" b="2377"/>
          <a:stretch>
            <a:fillRect/>
          </a:stretch>
        </p:blipFill>
        <p:spPr>
          <a:xfrm>
            <a:off x="-306344" y="-76329"/>
            <a:ext cx="24842997" cy="13868712"/>
          </a:xfrm>
          <a:prstGeom prst="rect">
            <a:avLst/>
          </a:prstGeom>
          <a:ln w="12700">
            <a:miter lim="400000"/>
          </a:ln>
        </p:spPr>
      </p:pic>
      <p:sp>
        <p:nvSpPr>
          <p:cNvPr id="149" name="Saul never learned to loved and trust God. When he wanted to know if his army would win another battle against the Philistine army, instead of asking God to help him he did a very bad thing. He dressed as a normal man and went to see a witch to find out "/>
          <p:cNvSpPr txBox="1"/>
          <p:nvPr>
            <p:ph type="body" sz="half" idx="4294967295"/>
          </p:nvPr>
        </p:nvSpPr>
        <p:spPr>
          <a:xfrm>
            <a:off x="115790" y="9481212"/>
            <a:ext cx="23998916" cy="3943310"/>
          </a:xfrm>
          <a:prstGeom prst="rect">
            <a:avLst/>
          </a:prstGeom>
          <a:solidFill>
            <a:srgbClr val="CDE8B5">
              <a:alpha val="94000"/>
            </a:srgbClr>
          </a:solidFill>
        </p:spPr>
        <p:txBody>
          <a:bodyPr anchor="t"/>
          <a:lstStyle>
            <a:lvl1pPr marL="0" indent="0" defTabSz="808990">
              <a:spcBef>
                <a:spcPts val="0"/>
              </a:spcBef>
              <a:buSzTx/>
              <a:buNone/>
              <a:defRPr b="1" sz="4704"/>
            </a:lvl1pPr>
          </a:lstStyle>
          <a:p>
            <a:pPr/>
            <a:r>
              <a:t>Saul never learned to loved and trust God. When he wanted to know if his army would win another battle against the Philistine army, instead of asking God to help him he did a very bad thing. He dressed as a normal man and went to see a witch to find out what would happen in the battle. Instead of hearing good news Saul was told some very upsetting news. She told him that he was going to die the next day.</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1" name="Image" descr="Image"/>
          <p:cNvPicPr>
            <a:picLocks noChangeAspect="0"/>
          </p:cNvPicPr>
          <p:nvPr/>
        </p:nvPicPr>
        <p:blipFill>
          <a:blip r:embed="rId2">
            <a:extLst/>
          </a:blip>
          <a:srcRect l="37364" t="0" r="18635" b="56502"/>
          <a:stretch>
            <a:fillRect/>
          </a:stretch>
        </p:blipFill>
        <p:spPr>
          <a:xfrm>
            <a:off x="22215" y="187750"/>
            <a:ext cx="24339571" cy="14815766"/>
          </a:xfrm>
          <a:prstGeom prst="rect">
            <a:avLst/>
          </a:prstGeom>
          <a:ln w="12700">
            <a:miter lim="400000"/>
          </a:ln>
        </p:spPr>
      </p:pic>
      <p:sp>
        <p:nvSpPr>
          <p:cNvPr id="152" name="During the battle against the Philistine army many of Saul’s soldiers were killed. Saul got hurt very badly. Saul still didn’t ask God to help him. He never said sorry to God for all the wrong things he had done in his life. Instead Saul wanted to die. T"/>
          <p:cNvSpPr txBox="1"/>
          <p:nvPr>
            <p:ph type="body" sz="half" idx="4294967295"/>
          </p:nvPr>
        </p:nvSpPr>
        <p:spPr>
          <a:xfrm>
            <a:off x="461150" y="425087"/>
            <a:ext cx="23461700" cy="3271776"/>
          </a:xfrm>
          <a:prstGeom prst="rect">
            <a:avLst/>
          </a:prstGeom>
          <a:solidFill>
            <a:srgbClr val="FFFFFF">
              <a:alpha val="95000"/>
            </a:srgbClr>
          </a:solidFill>
        </p:spPr>
        <p:txBody>
          <a:bodyPr anchor="t"/>
          <a:lstStyle>
            <a:lvl1pPr marL="0" indent="0" defTabSz="792479">
              <a:spcBef>
                <a:spcPts val="0"/>
              </a:spcBef>
              <a:buSzTx/>
              <a:buNone/>
              <a:defRPr b="1" sz="4608"/>
            </a:lvl1pPr>
          </a:lstStyle>
          <a:p>
            <a:pPr/>
            <a:r>
              <a:t>During the battle against the Philistine army many of Saul’s soldiers were killed. Saul got hurt very badly. Saul still didn’t ask God to help him. He never said sorry to God for all the wrong things he had done in his life. Instead Saul wanted to die. That day was a very sad day. Saul died in the battle field along with many of his soldiers. </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4" name="Image" descr="Image"/>
          <p:cNvPicPr>
            <a:picLocks noChangeAspect="0"/>
          </p:cNvPicPr>
          <p:nvPr/>
        </p:nvPicPr>
        <p:blipFill>
          <a:blip r:embed="rId2">
            <a:alphaModFix amt="44000"/>
            <a:extLst/>
          </a:blip>
          <a:stretch>
            <a:fillRect/>
          </a:stretch>
        </p:blipFill>
        <p:spPr>
          <a:xfrm>
            <a:off x="-53115" y="-52793"/>
            <a:ext cx="24490230" cy="13821585"/>
          </a:xfrm>
          <a:prstGeom prst="rect">
            <a:avLst/>
          </a:prstGeom>
          <a:ln w="12700">
            <a:miter lim="400000"/>
          </a:ln>
        </p:spPr>
      </p:pic>
      <p:sp>
        <p:nvSpPr>
          <p:cNvPr id="155" name="I am sorry that today’s lesson has been such a sad one but God wants us to learn from Saul’s mistakes. Saul never said sorry for the sin in his heart. Saul never loved God or trusted Him.…"/>
          <p:cNvSpPr txBox="1"/>
          <p:nvPr>
            <p:ph type="body" idx="4294967295"/>
          </p:nvPr>
        </p:nvSpPr>
        <p:spPr>
          <a:xfrm>
            <a:off x="461150" y="415843"/>
            <a:ext cx="23461700" cy="12884314"/>
          </a:xfrm>
          <a:prstGeom prst="rect">
            <a:avLst/>
          </a:prstGeom>
        </p:spPr>
        <p:txBody>
          <a:bodyPr anchor="t"/>
          <a:lstStyle/>
          <a:p>
            <a:pPr marL="0" indent="0" defTabSz="800735">
              <a:spcBef>
                <a:spcPts val="0"/>
              </a:spcBef>
              <a:buSzTx/>
              <a:buNone/>
              <a:defRPr b="1" sz="5141"/>
            </a:pPr>
            <a:r>
              <a:t>I am sorry that today’s lesson has been such a sad one but God wants us to learn from Saul’s mistakes. Saul never said sorry for the sin in his heart. Saul never loved God or trusted Him. </a:t>
            </a:r>
          </a:p>
          <a:p>
            <a:pPr marL="0" indent="0" defTabSz="800735">
              <a:spcBef>
                <a:spcPts val="0"/>
              </a:spcBef>
              <a:buSzTx/>
              <a:buNone/>
              <a:defRPr b="1" sz="5141"/>
            </a:pPr>
          </a:p>
          <a:p>
            <a:pPr marL="0" indent="0" defTabSz="800735">
              <a:spcBef>
                <a:spcPts val="0"/>
              </a:spcBef>
              <a:buSzTx/>
              <a:buNone/>
              <a:defRPr b="1" sz="5141"/>
            </a:pPr>
            <a:r>
              <a:t>But </a:t>
            </a:r>
          </a:p>
          <a:p>
            <a:pPr marL="0" indent="0" defTabSz="800735">
              <a:spcBef>
                <a:spcPts val="0"/>
              </a:spcBef>
              <a:buSzTx/>
              <a:buNone/>
              <a:defRPr b="1" sz="5141"/>
            </a:pPr>
          </a:p>
          <a:p>
            <a:pPr marL="0" indent="0" defTabSz="800735">
              <a:spcBef>
                <a:spcPts val="0"/>
              </a:spcBef>
              <a:buSzTx/>
              <a:buNone/>
              <a:defRPr b="1" sz="5141"/>
            </a:pPr>
            <a:r>
              <a:t>We can be different to Saul. </a:t>
            </a:r>
          </a:p>
          <a:p>
            <a:pPr marL="0" indent="0" defTabSz="800735">
              <a:spcBef>
                <a:spcPts val="0"/>
              </a:spcBef>
              <a:buSzTx/>
              <a:buNone/>
              <a:defRPr b="1" sz="5141"/>
            </a:pPr>
            <a:r>
              <a:t>Jesus died and rose again so that all who believe and say sorry for their sins will be forgiven and one day will go to be with God in heaven. We can’t get to heaven by being nice or good people (although God does want us to be nice and good) but the Bible tells us the only way to heaven is through Jesus Christ, the Son of God. </a:t>
            </a:r>
          </a:p>
          <a:p>
            <a:pPr marL="0" indent="0" defTabSz="800735">
              <a:spcBef>
                <a:spcPts val="0"/>
              </a:spcBef>
              <a:buSzTx/>
              <a:buNone/>
              <a:defRPr b="1" sz="5141"/>
            </a:pPr>
          </a:p>
          <a:p>
            <a:pPr marL="0" indent="0" algn="ctr" defTabSz="800735">
              <a:spcBef>
                <a:spcPts val="0"/>
              </a:spcBef>
              <a:buSzTx/>
              <a:buNone/>
              <a:defRPr b="1" sz="5141"/>
            </a:pPr>
            <a:r>
              <a:t>Jesus said, “I am the way, the truth and the life. No one comes to the Father except through Me.”    </a:t>
            </a:r>
          </a:p>
          <a:p>
            <a:pPr marL="0" indent="0" algn="ctr" defTabSz="800735">
              <a:spcBef>
                <a:spcPts val="0"/>
              </a:spcBef>
              <a:buSzTx/>
              <a:buNone/>
              <a:defRPr b="1" sz="5141"/>
            </a:pPr>
            <a:r>
              <a:t>John 14 vs 6</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7" name="Image" descr="Image"/>
          <p:cNvPicPr>
            <a:picLocks noChangeAspect="0"/>
          </p:cNvPicPr>
          <p:nvPr/>
        </p:nvPicPr>
        <p:blipFill>
          <a:blip r:embed="rId2">
            <a:extLst/>
          </a:blip>
          <a:stretch>
            <a:fillRect/>
          </a:stretch>
        </p:blipFill>
        <p:spPr>
          <a:xfrm>
            <a:off x="22215" y="-15735"/>
            <a:ext cx="23280606" cy="13686450"/>
          </a:xfrm>
          <a:prstGeom prst="rect">
            <a:avLst/>
          </a:prstGeom>
          <a:ln w="12700">
            <a:miter lim="400000"/>
          </a:ln>
        </p:spPr>
      </p:pic>
      <p:sp>
        <p:nvSpPr>
          <p:cNvPr id="158" name="This reminds me of a song we sing in Sunday School. See if you can remember it too and sing it to your grownups. It’s called “ I am the way, the truth and the life”…"/>
          <p:cNvSpPr txBox="1"/>
          <p:nvPr>
            <p:ph type="body" idx="4294967295"/>
          </p:nvPr>
        </p:nvSpPr>
        <p:spPr>
          <a:xfrm>
            <a:off x="1244447" y="811478"/>
            <a:ext cx="21895106" cy="12093044"/>
          </a:xfrm>
          <a:prstGeom prst="rect">
            <a:avLst/>
          </a:prstGeom>
          <a:solidFill>
            <a:srgbClr val="F7FADB">
              <a:alpha val="86000"/>
            </a:srgbClr>
          </a:solidFill>
        </p:spPr>
        <p:txBody>
          <a:bodyPr anchor="t"/>
          <a:lstStyle/>
          <a:p>
            <a:pPr marL="0" indent="0" defTabSz="619125">
              <a:spcBef>
                <a:spcPts val="0"/>
              </a:spcBef>
              <a:buSzTx/>
              <a:buNone/>
              <a:defRPr b="1" sz="4875"/>
            </a:pPr>
            <a:r>
              <a:t>This reminds me of a song we sing in Sunday School. See if you can remember it too and sing it to your grownups. It’s called “ I am the way, the truth and the life”</a:t>
            </a:r>
          </a:p>
          <a:p>
            <a:pPr marL="0" indent="0" algn="ctr" defTabSz="619125">
              <a:spcBef>
                <a:spcPts val="0"/>
              </a:spcBef>
              <a:buSzTx/>
              <a:buNone/>
              <a:defRPr b="1" sz="5625"/>
            </a:pPr>
          </a:p>
          <a:p>
            <a:pPr marL="0" indent="0" algn="ctr" defTabSz="619125">
              <a:spcBef>
                <a:spcPts val="0"/>
              </a:spcBef>
              <a:buSzTx/>
              <a:buNone/>
              <a:defRPr b="1" sz="5625"/>
            </a:pPr>
            <a:r>
              <a:t>I am the way, the truth and the life, </a:t>
            </a:r>
          </a:p>
          <a:p>
            <a:pPr marL="0" indent="0" algn="ctr" defTabSz="619125">
              <a:spcBef>
                <a:spcPts val="0"/>
              </a:spcBef>
              <a:buSzTx/>
              <a:buNone/>
              <a:defRPr b="1" sz="5625"/>
            </a:pPr>
            <a:r>
              <a:t>That’s what Jesus said. </a:t>
            </a:r>
          </a:p>
          <a:p>
            <a:pPr marL="0" indent="0" algn="ctr" defTabSz="619125">
              <a:spcBef>
                <a:spcPts val="0"/>
              </a:spcBef>
              <a:buSzTx/>
              <a:buNone/>
              <a:defRPr b="1" sz="5625"/>
            </a:pPr>
            <a:r>
              <a:t>I am the way, the truth and the life,</a:t>
            </a:r>
          </a:p>
          <a:p>
            <a:pPr marL="0" indent="0" algn="ctr" defTabSz="619125">
              <a:spcBef>
                <a:spcPts val="0"/>
              </a:spcBef>
              <a:buSzTx/>
              <a:buNone/>
              <a:defRPr b="1" sz="5625"/>
            </a:pPr>
            <a:r>
              <a:t>That’s what Jesus said. </a:t>
            </a:r>
          </a:p>
          <a:p>
            <a:pPr marL="0" indent="0" algn="ctr" defTabSz="619125">
              <a:spcBef>
                <a:spcPts val="0"/>
              </a:spcBef>
              <a:buSzTx/>
              <a:buNone/>
              <a:defRPr b="1" sz="5625"/>
            </a:pPr>
            <a:r>
              <a:t>Without the way, there is no going.</a:t>
            </a:r>
          </a:p>
          <a:p>
            <a:pPr marL="0" indent="0" algn="ctr" defTabSz="619125">
              <a:spcBef>
                <a:spcPts val="0"/>
              </a:spcBef>
              <a:buSzTx/>
              <a:buNone/>
              <a:defRPr b="1" sz="5625"/>
            </a:pPr>
            <a:r>
              <a:t>Without the truth, there is no knowing.</a:t>
            </a:r>
          </a:p>
          <a:p>
            <a:pPr marL="0" indent="0" algn="ctr" defTabSz="619125">
              <a:spcBef>
                <a:spcPts val="0"/>
              </a:spcBef>
              <a:buSzTx/>
              <a:buNone/>
              <a:defRPr b="1" sz="5625"/>
            </a:pPr>
            <a:r>
              <a:t>Without the life, there is no living. </a:t>
            </a:r>
          </a:p>
          <a:p>
            <a:pPr marL="0" indent="0" algn="ctr" defTabSz="619125">
              <a:spcBef>
                <a:spcPts val="0"/>
              </a:spcBef>
              <a:buSzTx/>
              <a:buNone/>
              <a:defRPr b="1" sz="5625"/>
            </a:pPr>
            <a:r>
              <a:t>I am the way the truth and the life,</a:t>
            </a:r>
          </a:p>
          <a:p>
            <a:pPr marL="0" indent="0" algn="ctr" defTabSz="619125">
              <a:spcBef>
                <a:spcPts val="0"/>
              </a:spcBef>
              <a:buSzTx/>
              <a:buNone/>
              <a:defRPr b="1" sz="5625"/>
            </a:pPr>
            <a:r>
              <a:t>That’s what Jesus said. </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0" name="Image" descr="Image"/>
          <p:cNvPicPr>
            <a:picLocks noChangeAspect="0"/>
          </p:cNvPicPr>
          <p:nvPr/>
        </p:nvPicPr>
        <p:blipFill>
          <a:blip r:embed="rId2">
            <a:alphaModFix amt="47000"/>
            <a:extLst/>
          </a:blip>
          <a:stretch>
            <a:fillRect/>
          </a:stretch>
        </p:blipFill>
        <p:spPr>
          <a:xfrm>
            <a:off x="-78538" y="-57561"/>
            <a:ext cx="24495469" cy="13831122"/>
          </a:xfrm>
          <a:prstGeom prst="rect">
            <a:avLst/>
          </a:prstGeom>
          <a:ln w="12700">
            <a:miter lim="400000"/>
          </a:ln>
        </p:spPr>
      </p:pic>
      <p:sp>
        <p:nvSpPr>
          <p:cNvPr id="161" name="Was Saul a good king or a bad king?…"/>
          <p:cNvSpPr txBox="1"/>
          <p:nvPr>
            <p:ph type="body" idx="4294967295"/>
          </p:nvPr>
        </p:nvSpPr>
        <p:spPr>
          <a:xfrm>
            <a:off x="337272" y="1902463"/>
            <a:ext cx="23709456" cy="11543826"/>
          </a:xfrm>
          <a:prstGeom prst="rect">
            <a:avLst/>
          </a:prstGeom>
        </p:spPr>
        <p:txBody>
          <a:bodyPr anchor="t"/>
          <a:lstStyle/>
          <a:p>
            <a:pPr marL="661458" indent="-661458">
              <a:spcBef>
                <a:spcPts val="7100"/>
              </a:spcBef>
              <a:defRPr b="1" sz="5000"/>
            </a:pPr>
            <a:r>
              <a:t>Was Saul a good king or a bad king? </a:t>
            </a:r>
          </a:p>
          <a:p>
            <a:pPr marL="661458" indent="-661458">
              <a:spcBef>
                <a:spcPts val="7100"/>
              </a:spcBef>
              <a:defRPr b="1" sz="5000"/>
            </a:pPr>
            <a:r>
              <a:t>Did Saul love God?</a:t>
            </a:r>
          </a:p>
          <a:p>
            <a:pPr marL="661458" indent="-661458">
              <a:spcBef>
                <a:spcPts val="7100"/>
              </a:spcBef>
              <a:defRPr b="1" sz="5000"/>
            </a:pPr>
            <a:r>
              <a:t>Did Saul live the way God wanted him to?</a:t>
            </a:r>
          </a:p>
          <a:p>
            <a:pPr marL="661458" indent="-661458">
              <a:spcBef>
                <a:spcPts val="7100"/>
              </a:spcBef>
              <a:defRPr b="1" sz="5000"/>
            </a:pPr>
            <a:r>
              <a:t>How many soldiers did Saul take with him to kill David? A. 30 B. 300 C.3000</a:t>
            </a:r>
          </a:p>
          <a:p>
            <a:pPr marL="661458" indent="-661458">
              <a:spcBef>
                <a:spcPts val="7100"/>
              </a:spcBef>
              <a:defRPr b="1" sz="5000"/>
            </a:pPr>
            <a:r>
              <a:t>Did Saul find and kill David?</a:t>
            </a:r>
          </a:p>
          <a:p>
            <a:pPr marL="661458" indent="-661458">
              <a:spcBef>
                <a:spcPts val="7100"/>
              </a:spcBef>
              <a:defRPr b="1" sz="5000"/>
            </a:pPr>
            <a:r>
              <a:t>Did Saul say sorry to God for his sin?</a:t>
            </a:r>
          </a:p>
          <a:p>
            <a:pPr marL="661458" indent="-661458">
              <a:spcBef>
                <a:spcPts val="7100"/>
              </a:spcBef>
              <a:defRPr b="1" sz="5000"/>
            </a:pPr>
            <a:r>
              <a:t>How can we get to heaven? A. Being good B. Being kind C. Through Jesus</a:t>
            </a:r>
          </a:p>
        </p:txBody>
      </p:sp>
      <p:sp>
        <p:nvSpPr>
          <p:cNvPr id="162" name="Quiz"/>
          <p:cNvSpPr txBox="1"/>
          <p:nvPr>
            <p:ph type="title" idx="4294967295"/>
          </p:nvPr>
        </p:nvSpPr>
        <p:spPr>
          <a:xfrm>
            <a:off x="691391" y="163732"/>
            <a:ext cx="8093148" cy="2055761"/>
          </a:xfrm>
          <a:prstGeom prst="rect">
            <a:avLst/>
          </a:prstGeom>
        </p:spPr>
        <p:txBody>
          <a:bodyPr anchor="t"/>
          <a:lstStyle>
            <a:lvl1pPr algn="l">
              <a:defRPr u="sng"/>
            </a:lvl1pPr>
          </a:lstStyle>
          <a:p>
            <a:pPr/>
            <a:r>
              <a:t>Quiz</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4" name="Image" descr="Image"/>
          <p:cNvPicPr>
            <a:picLocks noChangeAspect="0"/>
          </p:cNvPicPr>
          <p:nvPr/>
        </p:nvPicPr>
        <p:blipFill>
          <a:blip r:embed="rId2">
            <a:alphaModFix amt="47000"/>
            <a:extLst/>
          </a:blip>
          <a:stretch>
            <a:fillRect/>
          </a:stretch>
        </p:blipFill>
        <p:spPr>
          <a:xfrm>
            <a:off x="-78538" y="-57561"/>
            <a:ext cx="24495469" cy="13831122"/>
          </a:xfrm>
          <a:prstGeom prst="rect">
            <a:avLst/>
          </a:prstGeom>
          <a:ln w="12700">
            <a:miter lim="400000"/>
          </a:ln>
        </p:spPr>
      </p:pic>
      <p:sp>
        <p:nvSpPr>
          <p:cNvPr id="165" name="Was Saul a good king or a bad king? BAD KING…"/>
          <p:cNvSpPr txBox="1"/>
          <p:nvPr>
            <p:ph type="body" idx="4294967295"/>
          </p:nvPr>
        </p:nvSpPr>
        <p:spPr>
          <a:xfrm>
            <a:off x="470744" y="2065900"/>
            <a:ext cx="23442512" cy="11445311"/>
          </a:xfrm>
          <a:prstGeom prst="rect">
            <a:avLst/>
          </a:prstGeom>
        </p:spPr>
        <p:txBody>
          <a:bodyPr anchor="t"/>
          <a:lstStyle/>
          <a:p>
            <a:pPr marL="767291" indent="-767291">
              <a:spcBef>
                <a:spcPts val="5700"/>
              </a:spcBef>
              <a:defRPr b="1" sz="5800"/>
            </a:pPr>
            <a:r>
              <a:t>Was Saul a good king or a bad king? </a:t>
            </a:r>
            <a:r>
              <a:rPr>
                <a:solidFill>
                  <a:srgbClr val="B51A00"/>
                </a:solidFill>
              </a:rPr>
              <a:t>BAD KING</a:t>
            </a:r>
          </a:p>
          <a:p>
            <a:pPr marL="767291" indent="-767291">
              <a:spcBef>
                <a:spcPts val="5700"/>
              </a:spcBef>
              <a:defRPr b="1" sz="5800"/>
            </a:pPr>
            <a:r>
              <a:t>Did Saul love God? </a:t>
            </a:r>
            <a:r>
              <a:rPr>
                <a:solidFill>
                  <a:srgbClr val="B51A00"/>
                </a:solidFill>
              </a:rPr>
              <a:t>NO</a:t>
            </a:r>
          </a:p>
          <a:p>
            <a:pPr marL="767291" indent="-767291">
              <a:spcBef>
                <a:spcPts val="5700"/>
              </a:spcBef>
              <a:defRPr b="1" sz="5800"/>
            </a:pPr>
            <a:r>
              <a:t>Did Saul live the way God wanted him to? </a:t>
            </a:r>
            <a:r>
              <a:rPr>
                <a:solidFill>
                  <a:srgbClr val="B51A00"/>
                </a:solidFill>
              </a:rPr>
              <a:t>NO</a:t>
            </a:r>
          </a:p>
          <a:p>
            <a:pPr marL="767291" indent="-767291">
              <a:spcBef>
                <a:spcPts val="5700"/>
              </a:spcBef>
              <a:defRPr b="1" sz="5800"/>
            </a:pPr>
            <a:r>
              <a:t>How many soldiers did Saul take with him to kill David?</a:t>
            </a:r>
            <a:r>
              <a:rPr>
                <a:solidFill>
                  <a:srgbClr val="B51A00"/>
                </a:solidFill>
              </a:rPr>
              <a:t> C.3000</a:t>
            </a:r>
          </a:p>
          <a:p>
            <a:pPr marL="767291" indent="-767291">
              <a:spcBef>
                <a:spcPts val="5700"/>
              </a:spcBef>
              <a:defRPr b="1" sz="5800"/>
            </a:pPr>
            <a:r>
              <a:t>Did Saul find and kill David? </a:t>
            </a:r>
            <a:r>
              <a:rPr>
                <a:solidFill>
                  <a:srgbClr val="B51A00"/>
                </a:solidFill>
              </a:rPr>
              <a:t>NO</a:t>
            </a:r>
          </a:p>
          <a:p>
            <a:pPr marL="767291" indent="-767291">
              <a:spcBef>
                <a:spcPts val="5700"/>
              </a:spcBef>
              <a:defRPr b="1" sz="5800"/>
            </a:pPr>
            <a:r>
              <a:t>Did Saul say sorry to God for his sin? </a:t>
            </a:r>
            <a:r>
              <a:rPr>
                <a:solidFill>
                  <a:srgbClr val="B51A00"/>
                </a:solidFill>
              </a:rPr>
              <a:t>NO</a:t>
            </a:r>
          </a:p>
          <a:p>
            <a:pPr marL="767291" indent="-767291">
              <a:spcBef>
                <a:spcPts val="5700"/>
              </a:spcBef>
              <a:defRPr b="1" sz="5800"/>
            </a:pPr>
            <a:r>
              <a:t>How can we get to heaven? </a:t>
            </a:r>
            <a:r>
              <a:rPr>
                <a:solidFill>
                  <a:srgbClr val="B51A00"/>
                </a:solidFill>
              </a:rPr>
              <a:t>C.Through Jesus</a:t>
            </a:r>
          </a:p>
        </p:txBody>
      </p:sp>
      <p:sp>
        <p:nvSpPr>
          <p:cNvPr id="166" name="Quiz A"/>
          <p:cNvSpPr txBox="1"/>
          <p:nvPr>
            <p:ph type="title" idx="4294967295"/>
          </p:nvPr>
        </p:nvSpPr>
        <p:spPr>
          <a:xfrm>
            <a:off x="346030" y="48612"/>
            <a:ext cx="8745496" cy="2055761"/>
          </a:xfrm>
          <a:prstGeom prst="rect">
            <a:avLst/>
          </a:prstGeom>
        </p:spPr>
        <p:txBody>
          <a:bodyPr anchor="t"/>
          <a:lstStyle>
            <a:lvl1pPr algn="l"/>
          </a:lstStyle>
          <a:p>
            <a:pPr/>
            <a:r>
              <a:t>Quiz A</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3" name="Image" descr="Image"/>
          <p:cNvPicPr>
            <a:picLocks noChangeAspect="0"/>
          </p:cNvPicPr>
          <p:nvPr/>
        </p:nvPicPr>
        <p:blipFill>
          <a:blip r:embed="rId2">
            <a:alphaModFix amt="74000"/>
            <a:extLst/>
          </a:blip>
          <a:srcRect l="0" t="606" r="123" b="22096"/>
          <a:stretch>
            <a:fillRect/>
          </a:stretch>
        </p:blipFill>
        <p:spPr>
          <a:xfrm>
            <a:off x="-234315" y="-48486"/>
            <a:ext cx="24693936" cy="13812972"/>
          </a:xfrm>
          <a:prstGeom prst="rect">
            <a:avLst/>
          </a:prstGeom>
          <a:ln w="12700">
            <a:miter lim="400000"/>
          </a:ln>
        </p:spPr>
      </p:pic>
      <p:sp>
        <p:nvSpPr>
          <p:cNvPr id="124" name="Reminder..."/>
          <p:cNvSpPr txBox="1"/>
          <p:nvPr>
            <p:ph type="title" idx="4294967295"/>
          </p:nvPr>
        </p:nvSpPr>
        <p:spPr>
          <a:xfrm>
            <a:off x="269283" y="48612"/>
            <a:ext cx="8093148" cy="2055761"/>
          </a:xfrm>
          <a:prstGeom prst="rect">
            <a:avLst/>
          </a:prstGeom>
        </p:spPr>
        <p:txBody>
          <a:bodyPr anchor="t"/>
          <a:lstStyle>
            <a:lvl1pPr algn="l"/>
          </a:lstStyle>
          <a:p>
            <a:pPr/>
            <a:r>
              <a:t>Reminder...</a:t>
            </a:r>
          </a:p>
        </p:txBody>
      </p:sp>
      <p:sp>
        <p:nvSpPr>
          <p:cNvPr id="125" name="God chose David to be the next king of Israel but David had to wait. David was a great soldier but this made king Saul very jealous and he hunted David and tried to kill him. David loved God but Saul didn’t."/>
          <p:cNvSpPr txBox="1"/>
          <p:nvPr>
            <p:ph type="body" sz="quarter" idx="4294967295"/>
          </p:nvPr>
        </p:nvSpPr>
        <p:spPr>
          <a:xfrm>
            <a:off x="96604" y="11188829"/>
            <a:ext cx="23749499" cy="2450283"/>
          </a:xfrm>
          <a:prstGeom prst="rect">
            <a:avLst/>
          </a:prstGeom>
          <a:solidFill>
            <a:srgbClr val="FEE4A8">
              <a:alpha val="92000"/>
            </a:srgbClr>
          </a:solidFill>
        </p:spPr>
        <p:txBody>
          <a:bodyPr anchor="t"/>
          <a:lstStyle>
            <a:lvl1pPr marL="0" indent="0">
              <a:spcBef>
                <a:spcPts val="0"/>
              </a:spcBef>
              <a:buSzTx/>
              <a:buNone/>
              <a:defRPr b="1" sz="4800"/>
            </a:lvl1pPr>
          </a:lstStyle>
          <a:p>
            <a:pPr/>
            <a:r>
              <a:t>God chose David to be the next king of Israel but David had to wait. David was a great soldier but this made king Saul very jealous and he hunted David and tried to kill him. David loved God but Saul didn’t. </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7" name="Image" descr="Image"/>
          <p:cNvPicPr>
            <a:picLocks noChangeAspect="0"/>
          </p:cNvPicPr>
          <p:nvPr/>
        </p:nvPicPr>
        <p:blipFill>
          <a:blip r:embed="rId2">
            <a:extLst/>
          </a:blip>
          <a:srcRect l="6513" t="436" r="643" b="24299"/>
          <a:stretch>
            <a:fillRect/>
          </a:stretch>
        </p:blipFill>
        <p:spPr>
          <a:xfrm>
            <a:off x="-342331" y="31114"/>
            <a:ext cx="24627369" cy="13653772"/>
          </a:xfrm>
          <a:prstGeom prst="rect">
            <a:avLst/>
          </a:prstGeom>
          <a:ln w="12700">
            <a:miter lim="400000"/>
          </a:ln>
        </p:spPr>
      </p:pic>
      <p:sp>
        <p:nvSpPr>
          <p:cNvPr id="128" name="The Israelites had never had a king before, they wanted a king like all the other strong countries. They chose Saul to be their king because he was tall and good looking. Saul did not love God. This made God very unhappy. This was why God chose David to "/>
          <p:cNvSpPr txBox="1"/>
          <p:nvPr>
            <p:ph type="body" sz="half" idx="4294967295"/>
          </p:nvPr>
        </p:nvSpPr>
        <p:spPr>
          <a:xfrm>
            <a:off x="67782" y="10171934"/>
            <a:ext cx="24075756" cy="3195028"/>
          </a:xfrm>
          <a:prstGeom prst="rect">
            <a:avLst/>
          </a:prstGeom>
          <a:solidFill>
            <a:srgbClr val="DFEED4">
              <a:alpha val="83000"/>
            </a:srgbClr>
          </a:solidFill>
        </p:spPr>
        <p:txBody>
          <a:bodyPr anchor="t"/>
          <a:lstStyle>
            <a:lvl1pPr marL="0" indent="0">
              <a:spcBef>
                <a:spcPts val="0"/>
              </a:spcBef>
              <a:buSzTx/>
              <a:buNone/>
              <a:defRPr b="1" sz="4800"/>
            </a:lvl1pPr>
          </a:lstStyle>
          <a:p>
            <a:pPr/>
            <a:r>
              <a:t>The Israelites had never had a king before, they wanted a king like all the other strong countries. They chose Saul to be their king because he was tall and good looking. Saul did not love God. This made God very unhappy. This was why God chose David to be the next king, he did love God.</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0" name="Image" descr="Image"/>
          <p:cNvPicPr>
            <a:picLocks noChangeAspect="0"/>
          </p:cNvPicPr>
          <p:nvPr/>
        </p:nvPicPr>
        <p:blipFill>
          <a:blip r:embed="rId2">
            <a:extLst/>
          </a:blip>
          <a:srcRect l="8764" t="15763" r="3581" b="16140"/>
          <a:stretch>
            <a:fillRect/>
          </a:stretch>
        </p:blipFill>
        <p:spPr>
          <a:xfrm>
            <a:off x="-188840" y="-108214"/>
            <a:ext cx="24658807" cy="13855718"/>
          </a:xfrm>
          <a:prstGeom prst="rect">
            <a:avLst/>
          </a:prstGeom>
          <a:ln w="12700">
            <a:miter lim="400000"/>
          </a:ln>
        </p:spPr>
      </p:pic>
      <p:sp>
        <p:nvSpPr>
          <p:cNvPr id="131" name="Saul would get very sad and angry. After David went to live in the palace it was part of his job to help make Saul happy. He would go to Saul and play the harp, this would help Saul to be calm and enjoy the beautiful sound of the harp. David was good at "/>
          <p:cNvSpPr txBox="1"/>
          <p:nvPr>
            <p:ph type="body" sz="half" idx="4294967295"/>
          </p:nvPr>
        </p:nvSpPr>
        <p:spPr>
          <a:xfrm>
            <a:off x="198576" y="10095187"/>
            <a:ext cx="23883806" cy="3482829"/>
          </a:xfrm>
          <a:prstGeom prst="rect">
            <a:avLst/>
          </a:prstGeom>
          <a:solidFill>
            <a:srgbClr val="FEE4A8">
              <a:alpha val="87000"/>
            </a:srgbClr>
          </a:solidFill>
        </p:spPr>
        <p:txBody>
          <a:bodyPr anchor="t"/>
          <a:lstStyle>
            <a:lvl1pPr marL="0" indent="0" defTabSz="652145">
              <a:spcBef>
                <a:spcPts val="0"/>
              </a:spcBef>
              <a:buSzTx/>
              <a:buNone/>
              <a:defRPr b="1" sz="5056"/>
            </a:lvl1pPr>
          </a:lstStyle>
          <a:p>
            <a:pPr/>
            <a:r>
              <a:t>Saul would get very sad and angry. After David went to live in the palace it was part of his job to help make Saul happy. He would go to Saul and play the harp, this would help Saul to be calm and enjoy the beautiful sound of the harp. David was good at everything he did because he did it to please God. </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3" name="Image" descr="Image"/>
          <p:cNvPicPr>
            <a:picLocks noChangeAspect="0"/>
          </p:cNvPicPr>
          <p:nvPr/>
        </p:nvPicPr>
        <p:blipFill>
          <a:blip r:embed="rId2">
            <a:extLst/>
          </a:blip>
          <a:srcRect l="2695" t="5811" r="871" b="17307"/>
          <a:stretch>
            <a:fillRect/>
          </a:stretch>
        </p:blipFill>
        <p:spPr>
          <a:xfrm>
            <a:off x="22214" y="5909"/>
            <a:ext cx="24339572" cy="13704182"/>
          </a:xfrm>
          <a:prstGeom prst="rect">
            <a:avLst/>
          </a:prstGeom>
          <a:ln w="12700">
            <a:miter lim="400000"/>
          </a:ln>
        </p:spPr>
      </p:pic>
      <p:sp>
        <p:nvSpPr>
          <p:cNvPr id="134" name="But the more the people loved David the more Saul hated him. He wanted to be seen as the best person in the land , so when he heard the people singing a song about how great David was, Saul began to feel hatred and jealousy towards David."/>
          <p:cNvSpPr txBox="1"/>
          <p:nvPr>
            <p:ph type="body" sz="half" idx="4294967295"/>
          </p:nvPr>
        </p:nvSpPr>
        <p:spPr>
          <a:xfrm>
            <a:off x="221316" y="10363801"/>
            <a:ext cx="23941368" cy="3271775"/>
          </a:xfrm>
          <a:prstGeom prst="rect">
            <a:avLst/>
          </a:prstGeom>
          <a:solidFill>
            <a:srgbClr val="FEE4A8">
              <a:alpha val="80000"/>
            </a:srgbClr>
          </a:solidFill>
        </p:spPr>
        <p:txBody>
          <a:bodyPr anchor="t"/>
          <a:lstStyle>
            <a:lvl1pPr marL="0" indent="0" defTabSz="800735">
              <a:spcBef>
                <a:spcPts val="0"/>
              </a:spcBef>
              <a:buSzTx/>
              <a:buNone/>
              <a:defRPr b="1" sz="5141"/>
            </a:lvl1pPr>
          </a:lstStyle>
          <a:p>
            <a:pPr/>
            <a:r>
              <a:t>But the more the people loved David the more Saul hated him. He wanted to be seen as the best person in the land , so when he heard the people singing a song about how great David was, Saul began to feel hatred and jealousy towards David. </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6" name="Image" descr="Image"/>
          <p:cNvPicPr>
            <a:picLocks noChangeAspect="1"/>
          </p:cNvPicPr>
          <p:nvPr/>
        </p:nvPicPr>
        <p:blipFill>
          <a:blip r:embed="rId2">
            <a:extLst/>
          </a:blip>
          <a:srcRect l="4844" t="11553" r="0" b="16446"/>
          <a:stretch>
            <a:fillRect/>
          </a:stretch>
        </p:blipFill>
        <p:spPr>
          <a:xfrm>
            <a:off x="-95052" y="-113507"/>
            <a:ext cx="24569320" cy="13942945"/>
          </a:xfrm>
          <a:prstGeom prst="rect">
            <a:avLst/>
          </a:prstGeom>
          <a:ln w="12700">
            <a:miter lim="400000"/>
          </a:ln>
        </p:spPr>
      </p:pic>
      <p:sp>
        <p:nvSpPr>
          <p:cNvPr id="137" name="As Saul’s hatred and jealousy of David grew he made a evil plan, he would kill David. Saul was a great man but God is greater. Twice when David was playing the harp for him, Saul took the opportunity to try and kill David. He threw his spear at David but"/>
          <p:cNvSpPr txBox="1"/>
          <p:nvPr>
            <p:ph type="body" sz="half" idx="4294967295"/>
          </p:nvPr>
        </p:nvSpPr>
        <p:spPr>
          <a:xfrm>
            <a:off x="222002" y="10363801"/>
            <a:ext cx="23939996" cy="3099095"/>
          </a:xfrm>
          <a:prstGeom prst="rect">
            <a:avLst/>
          </a:prstGeom>
          <a:solidFill>
            <a:srgbClr val="FFE2D6">
              <a:alpha val="85000"/>
            </a:srgbClr>
          </a:solidFill>
        </p:spPr>
        <p:txBody>
          <a:bodyPr anchor="t"/>
          <a:lstStyle>
            <a:lvl1pPr marL="0" indent="0" defTabSz="817244">
              <a:spcBef>
                <a:spcPts val="0"/>
              </a:spcBef>
              <a:buSzTx/>
              <a:buNone/>
              <a:defRPr b="1" sz="4752"/>
            </a:lvl1pPr>
          </a:lstStyle>
          <a:p>
            <a:pPr/>
            <a:r>
              <a:t>As Saul’s hatred and jealousy of David grew he made a evil plan, he would kill David. Saul was a great man but God is greater. Twice when David was playing the harp for him, Saul took the opportunity to try and kill David. He threw his spear at David but God protected David and he was able to escape the sharp spear. </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9" name="Image" descr="Image"/>
          <p:cNvPicPr>
            <a:picLocks noChangeAspect="1"/>
          </p:cNvPicPr>
          <p:nvPr/>
        </p:nvPicPr>
        <p:blipFill>
          <a:blip r:embed="rId2">
            <a:extLst/>
          </a:blip>
          <a:srcRect l="4841" t="8873" r="541" b="19626"/>
          <a:stretch>
            <a:fillRect/>
          </a:stretch>
        </p:blipFill>
        <p:spPr>
          <a:xfrm>
            <a:off x="36029" y="-31467"/>
            <a:ext cx="24311942" cy="13778934"/>
          </a:xfrm>
          <a:prstGeom prst="rect">
            <a:avLst/>
          </a:prstGeom>
          <a:ln w="12700">
            <a:miter lim="400000"/>
          </a:ln>
        </p:spPr>
      </p:pic>
      <p:sp>
        <p:nvSpPr>
          <p:cNvPr id="140" name="David ran away to escape Saul. Saul and his army of 3000 men went into the mountains and forests to hunt for David to kill him. God was with David and kept him hidden and safe from Saul. One time when Saul got very close to finding him, he received a mes"/>
          <p:cNvSpPr txBox="1"/>
          <p:nvPr>
            <p:ph type="body" sz="half" idx="4294967295"/>
          </p:nvPr>
        </p:nvSpPr>
        <p:spPr>
          <a:xfrm>
            <a:off x="9709143" y="194847"/>
            <a:ext cx="14328827" cy="6111408"/>
          </a:xfrm>
          <a:prstGeom prst="rect">
            <a:avLst/>
          </a:prstGeom>
          <a:solidFill>
            <a:srgbClr val="FFFFFF">
              <a:alpha val="87000"/>
            </a:srgbClr>
          </a:solidFill>
        </p:spPr>
        <p:txBody>
          <a:bodyPr anchor="t"/>
          <a:lstStyle>
            <a:lvl1pPr marL="0" indent="0">
              <a:spcBef>
                <a:spcPts val="0"/>
              </a:spcBef>
              <a:buSzTx/>
              <a:buNone/>
              <a:defRPr b="1" sz="4800"/>
            </a:lvl1pPr>
          </a:lstStyle>
          <a:p>
            <a:pPr/>
            <a:r>
              <a:t>David ran away to escape Saul. Saul and his army of 3000 men went into the mountains and forests to hunt for David to kill him. God was with David and kept him hidden and safe from Saul. One time when Saul got very close to finding him, he received a message to say the Philistines were attacking his country and he needed to return to fight them.  </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2" name="Image" descr="Image"/>
          <p:cNvPicPr>
            <a:picLocks noChangeAspect="1"/>
          </p:cNvPicPr>
          <p:nvPr/>
        </p:nvPicPr>
        <p:blipFill>
          <a:blip r:embed="rId2">
            <a:extLst/>
          </a:blip>
          <a:srcRect l="13566" t="5811" r="9510" b="34604"/>
          <a:stretch>
            <a:fillRect/>
          </a:stretch>
        </p:blipFill>
        <p:spPr>
          <a:xfrm>
            <a:off x="-178462" y="-31466"/>
            <a:ext cx="24740924" cy="14372991"/>
          </a:xfrm>
          <a:prstGeom prst="rect">
            <a:avLst/>
          </a:prstGeom>
          <a:ln w="12700">
            <a:miter lim="400000"/>
          </a:ln>
        </p:spPr>
      </p:pic>
      <p:sp>
        <p:nvSpPr>
          <p:cNvPr id="143" name="A priest called Ahimehlech was very kind and gave David bread and other things he needed. When Saul heard that the priest had helped David he became very angry and sent his soldiers to kill Ahimelech and 85 other priests. Saul’s heart was so wicked he ki"/>
          <p:cNvSpPr txBox="1"/>
          <p:nvPr>
            <p:ph type="body" sz="half" idx="4294967295"/>
          </p:nvPr>
        </p:nvSpPr>
        <p:spPr>
          <a:xfrm>
            <a:off x="202130" y="9864946"/>
            <a:ext cx="23979740" cy="3732256"/>
          </a:xfrm>
          <a:prstGeom prst="rect">
            <a:avLst/>
          </a:prstGeom>
          <a:solidFill>
            <a:srgbClr val="FFB5AF">
              <a:alpha val="83000"/>
            </a:srgbClr>
          </a:solidFill>
        </p:spPr>
        <p:txBody>
          <a:bodyPr anchor="t"/>
          <a:lstStyle>
            <a:lvl1pPr marL="0" indent="0" defTabSz="817244">
              <a:spcBef>
                <a:spcPts val="0"/>
              </a:spcBef>
              <a:buSzTx/>
              <a:buNone/>
              <a:defRPr b="1" sz="4752"/>
            </a:lvl1pPr>
          </a:lstStyle>
          <a:p>
            <a:pPr/>
            <a:r>
              <a:t>A priest called Ahimehlech was very kind and gave David bread and other things he needed. When Saul heard that the priest had helped David he became very angry and sent his soldiers to kill Ahimelech and 85 other priests. Saul’s heart was so wicked he killed these innocent men just because they helped David. This must have made God very angry with Saul. </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5" name="Image" descr="Image"/>
          <p:cNvPicPr>
            <a:picLocks noChangeAspect="0"/>
          </p:cNvPicPr>
          <p:nvPr/>
        </p:nvPicPr>
        <p:blipFill>
          <a:blip r:embed="rId2">
            <a:extLst/>
          </a:blip>
          <a:srcRect l="14629" t="161" r="8596" b="38465"/>
          <a:stretch>
            <a:fillRect/>
          </a:stretch>
        </p:blipFill>
        <p:spPr>
          <a:xfrm>
            <a:off x="-16159" y="-31467"/>
            <a:ext cx="24416318" cy="13778934"/>
          </a:xfrm>
          <a:prstGeom prst="rect">
            <a:avLst/>
          </a:prstGeom>
          <a:ln w="12700">
            <a:miter lim="400000"/>
          </a:ln>
        </p:spPr>
      </p:pic>
      <p:sp>
        <p:nvSpPr>
          <p:cNvPr id="146" name="David had two opportunities to kill Saul but he knew that would be wrong. Saul said he wouldn’t hurt David but Saul’s heart was still wicked and David could not trust him. David moved to live in the wilderness. God protected him from harm."/>
          <p:cNvSpPr txBox="1"/>
          <p:nvPr>
            <p:ph type="body" sz="quarter" idx="4294967295"/>
          </p:nvPr>
        </p:nvSpPr>
        <p:spPr>
          <a:xfrm>
            <a:off x="9459714" y="9519586"/>
            <a:ext cx="14789310" cy="3981683"/>
          </a:xfrm>
          <a:prstGeom prst="rect">
            <a:avLst/>
          </a:prstGeom>
          <a:solidFill>
            <a:srgbClr val="CDE8B5">
              <a:alpha val="90000"/>
            </a:srgbClr>
          </a:solidFill>
        </p:spPr>
        <p:txBody>
          <a:bodyPr anchor="t"/>
          <a:lstStyle>
            <a:lvl1pPr marL="0" indent="0">
              <a:spcBef>
                <a:spcPts val="0"/>
              </a:spcBef>
              <a:buSzTx/>
              <a:buNone/>
              <a:defRPr b="1" sz="4800"/>
            </a:lvl1pPr>
          </a:lstStyle>
          <a:p>
            <a:pPr/>
            <a:r>
              <a:t>David had two opportunities to kill Saul but he knew that would be wrong. Saul said he wouldn’t hurt David but Saul’s heart was still wicked and David could not trust him. David moved to live in the wilderness. God protected him from harm.</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